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24" r:id="rId2"/>
    <p:sldId id="289" r:id="rId3"/>
    <p:sldId id="330" r:id="rId4"/>
    <p:sldId id="329" r:id="rId5"/>
    <p:sldId id="338" r:id="rId6"/>
    <p:sldId id="316" r:id="rId7"/>
    <p:sldId id="325" r:id="rId8"/>
    <p:sldId id="263" r:id="rId9"/>
    <p:sldId id="290" r:id="rId10"/>
    <p:sldId id="327" r:id="rId11"/>
    <p:sldId id="307" r:id="rId12"/>
    <p:sldId id="308" r:id="rId13"/>
    <p:sldId id="323" r:id="rId14"/>
    <p:sldId id="328" r:id="rId15"/>
    <p:sldId id="311" r:id="rId16"/>
    <p:sldId id="309" r:id="rId17"/>
    <p:sldId id="312" r:id="rId18"/>
    <p:sldId id="313" r:id="rId19"/>
    <p:sldId id="314" r:id="rId20"/>
    <p:sldId id="315" r:id="rId21"/>
    <p:sldId id="331" r:id="rId22"/>
    <p:sldId id="332" r:id="rId23"/>
    <p:sldId id="341" r:id="rId24"/>
    <p:sldId id="318" r:id="rId25"/>
    <p:sldId id="339" r:id="rId26"/>
    <p:sldId id="334" r:id="rId27"/>
    <p:sldId id="335" r:id="rId28"/>
    <p:sldId id="336" r:id="rId29"/>
    <p:sldId id="337" r:id="rId30"/>
    <p:sldId id="342" r:id="rId3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76" d="100"/>
          <a:sy n="76" d="100"/>
        </p:scale>
        <p:origin x="-1194" y="-7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6B013A7-D670-4464-8372-FBDA9E4A1136}" type="datetimeFigureOut">
              <a:rPr lang="en-US" smtClean="0"/>
              <a:pPr/>
              <a:t>5/30/2022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965376-A630-4212-9919-F24334A57B46}"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6B013A7-D670-4464-8372-FBDA9E4A1136}" type="datetimeFigureOut">
              <a:rPr lang="en-US" smtClean="0"/>
              <a:pPr/>
              <a:t>5/30/2022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965376-A630-4212-9919-F24334A57B46}"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6B013A7-D670-4464-8372-FBDA9E4A1136}" type="datetimeFigureOut">
              <a:rPr lang="en-US" smtClean="0"/>
              <a:pPr/>
              <a:t>5/30/2022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965376-A630-4212-9919-F24334A57B46}"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6B013A7-D670-4464-8372-FBDA9E4A1136}" type="datetimeFigureOut">
              <a:rPr lang="en-US" smtClean="0"/>
              <a:pPr/>
              <a:t>5/30/2022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965376-A630-4212-9919-F24334A57B46}"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6B013A7-D670-4464-8372-FBDA9E4A1136}" type="datetimeFigureOut">
              <a:rPr lang="en-US" smtClean="0"/>
              <a:pPr/>
              <a:t>5/30/2022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965376-A630-4212-9919-F24334A57B46}"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6B013A7-D670-4464-8372-FBDA9E4A1136}" type="datetimeFigureOut">
              <a:rPr lang="en-US" smtClean="0"/>
              <a:pPr/>
              <a:t>5/30/2022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965376-A630-4212-9919-F24334A57B46}"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6B013A7-D670-4464-8372-FBDA9E4A1136}" type="datetimeFigureOut">
              <a:rPr lang="en-US" smtClean="0"/>
              <a:pPr/>
              <a:t>5/30/2022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2965376-A630-4212-9919-F24334A57B46}"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6B013A7-D670-4464-8372-FBDA9E4A1136}" type="datetimeFigureOut">
              <a:rPr lang="en-US" smtClean="0"/>
              <a:pPr/>
              <a:t>5/30/2022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2965376-A630-4212-9919-F24334A57B46}"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B013A7-D670-4464-8372-FBDA9E4A1136}" type="datetimeFigureOut">
              <a:rPr lang="en-US" smtClean="0"/>
              <a:pPr/>
              <a:t>5/30/2022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2965376-A630-4212-9919-F24334A57B46}"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6B013A7-D670-4464-8372-FBDA9E4A1136}" type="datetimeFigureOut">
              <a:rPr lang="en-US" smtClean="0"/>
              <a:pPr/>
              <a:t>5/30/2022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965376-A630-4212-9919-F24334A57B46}"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6B013A7-D670-4464-8372-FBDA9E4A1136}" type="datetimeFigureOut">
              <a:rPr lang="en-US" smtClean="0"/>
              <a:pPr/>
              <a:t>5/30/2022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965376-A630-4212-9919-F24334A57B46}"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B013A7-D670-4464-8372-FBDA9E4A1136}" type="datetimeFigureOut">
              <a:rPr lang="en-US" smtClean="0"/>
              <a:pPr/>
              <a:t>5/30/2022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965376-A630-4212-9919-F24334A57B46}"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hyperlink" Target="http://www.agapemyanmar.org/"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4800" y="152400"/>
            <a:ext cx="8229600" cy="1066800"/>
          </a:xfrm>
        </p:spPr>
        <p:txBody>
          <a:bodyPr>
            <a:noAutofit/>
          </a:bodyPr>
          <a:lstStyle/>
          <a:p>
            <a:r>
              <a:rPr lang="en-US" sz="6000" dirty="0" smtClean="0">
                <a:solidFill>
                  <a:srgbClr val="FF0000"/>
                </a:solidFill>
              </a:rPr>
              <a:t>Myanmar (Burma) </a:t>
            </a:r>
            <a:br>
              <a:rPr lang="en-US" sz="6000" dirty="0" smtClean="0">
                <a:solidFill>
                  <a:srgbClr val="FF0000"/>
                </a:solidFill>
              </a:rPr>
            </a:br>
            <a:endParaRPr lang="en-US" sz="6000" dirty="0">
              <a:solidFill>
                <a:srgbClr val="FF0000"/>
              </a:solidFill>
            </a:endParaRPr>
          </a:p>
        </p:txBody>
      </p:sp>
      <p:pic>
        <p:nvPicPr>
          <p:cNvPr id="26626" name="Picture 2" descr="Related image"/>
          <p:cNvPicPr>
            <a:picLocks noChangeAspect="1" noChangeArrowheads="1"/>
          </p:cNvPicPr>
          <p:nvPr/>
        </p:nvPicPr>
        <p:blipFill>
          <a:blip r:embed="rId2" cstate="print"/>
          <a:srcRect/>
          <a:stretch>
            <a:fillRect/>
          </a:stretch>
        </p:blipFill>
        <p:spPr bwMode="auto">
          <a:xfrm>
            <a:off x="1371600" y="609600"/>
            <a:ext cx="6019800" cy="6248400"/>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76200"/>
            <a:ext cx="8229600" cy="914400"/>
          </a:xfrm>
        </p:spPr>
        <p:txBody>
          <a:bodyPr/>
          <a:lstStyle/>
          <a:p>
            <a:r>
              <a:rPr lang="en-US" dirty="0" smtClean="0"/>
              <a:t>Training Myanmar Church Planters</a:t>
            </a:r>
            <a:endParaRPr lang="en-US" dirty="0"/>
          </a:p>
        </p:txBody>
      </p:sp>
      <p:pic>
        <p:nvPicPr>
          <p:cNvPr id="4" name="Picture 4" descr="C:\Users\pc2\Pictures\AMM 2020 Activities Pictures\2020 Mission Training4.jpg"/>
          <p:cNvPicPr>
            <a:picLocks noGrp="1" noChangeAspect="1" noChangeArrowheads="1"/>
          </p:cNvPicPr>
          <p:nvPr>
            <p:ph idx="1"/>
          </p:nvPr>
        </p:nvPicPr>
        <p:blipFill>
          <a:blip r:embed="rId2" cstate="print"/>
          <a:srcRect/>
          <a:stretch>
            <a:fillRect/>
          </a:stretch>
        </p:blipFill>
        <p:spPr bwMode="auto">
          <a:xfrm>
            <a:off x="76200" y="914400"/>
            <a:ext cx="8915400" cy="5943600"/>
          </a:xfrm>
          <a:prstGeom prst="rect">
            <a:avLst/>
          </a:prstGeom>
          <a:noFill/>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pc2\Music\MYANMAR MISSION TRAINING 6.jpg"/>
          <p:cNvPicPr>
            <a:picLocks noGrp="1" noChangeAspect="1" noChangeArrowheads="1"/>
          </p:cNvPicPr>
          <p:nvPr>
            <p:ph idx="1"/>
          </p:nvPr>
        </p:nvPicPr>
        <p:blipFill>
          <a:blip r:embed="rId2" cstate="print"/>
          <a:srcRect/>
          <a:stretch>
            <a:fillRect/>
          </a:stretch>
        </p:blipFill>
        <p:spPr bwMode="auto">
          <a:xfrm>
            <a:off x="228601" y="152400"/>
            <a:ext cx="8686800" cy="6629400"/>
          </a:xfrm>
          <a:prstGeom prst="rect">
            <a:avLst/>
          </a:prstGeom>
          <a:noFill/>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pc2\Music\MYANMAR MISSION TRAINING 8.jpg"/>
          <p:cNvPicPr>
            <a:picLocks noGrp="1" noChangeAspect="1" noChangeArrowheads="1"/>
          </p:cNvPicPr>
          <p:nvPr>
            <p:ph idx="1"/>
          </p:nvPr>
        </p:nvPicPr>
        <p:blipFill>
          <a:blip r:embed="rId2" cstate="print"/>
          <a:srcRect/>
          <a:stretch>
            <a:fillRect/>
          </a:stretch>
        </p:blipFill>
        <p:spPr bwMode="auto">
          <a:xfrm>
            <a:off x="152400" y="72232"/>
            <a:ext cx="8915400" cy="6785768"/>
          </a:xfrm>
          <a:prstGeom prst="rect">
            <a:avLst/>
          </a:prstGeom>
          <a:noFill/>
        </p:spPr>
      </p:pic>
      <p:pic>
        <p:nvPicPr>
          <p:cNvPr id="3075" name="Picture 3" descr="C:\Users\pc2\Pictures\AMM 2020 Activities Pictures\2020 Mission Training3.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MYANMAR MISSION TRAINING 14.jpg"/>
          <p:cNvPicPr>
            <a:picLocks noGrp="1" noChangeAspect="1"/>
          </p:cNvPicPr>
          <p:nvPr>
            <p:ph idx="1"/>
          </p:nvPr>
        </p:nvPicPr>
        <p:blipFill>
          <a:blip r:embed="rId2" cstate="print"/>
          <a:stretch>
            <a:fillRect/>
          </a:stretch>
        </p:blipFill>
        <p:spPr>
          <a:xfrm>
            <a:off x="76200" y="76200"/>
            <a:ext cx="8935509" cy="6705600"/>
          </a:xfr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534400" cy="914400"/>
          </a:xfrm>
        </p:spPr>
        <p:txBody>
          <a:bodyPr>
            <a:normAutofit/>
          </a:bodyPr>
          <a:lstStyle/>
          <a:p>
            <a:r>
              <a:rPr lang="en-US" dirty="0" smtClean="0"/>
              <a:t>Providing Bible and Gospel Materials</a:t>
            </a:r>
            <a:endParaRPr lang="en-US" dirty="0"/>
          </a:p>
        </p:txBody>
      </p:sp>
      <p:pic>
        <p:nvPicPr>
          <p:cNvPr id="4" name="Picture 2" descr="C:\Users\pc2\Music\MYANMAR MISSION TRAINING 7.jpg"/>
          <p:cNvPicPr>
            <a:picLocks noGrp="1" noChangeAspect="1" noChangeArrowheads="1"/>
          </p:cNvPicPr>
          <p:nvPr>
            <p:ph idx="1"/>
          </p:nvPr>
        </p:nvPicPr>
        <p:blipFill>
          <a:blip r:embed="rId2" cstate="print"/>
          <a:srcRect/>
          <a:stretch>
            <a:fillRect/>
          </a:stretch>
        </p:blipFill>
        <p:spPr bwMode="auto">
          <a:xfrm>
            <a:off x="76200" y="838200"/>
            <a:ext cx="8960909" cy="6019800"/>
          </a:xfrm>
          <a:prstGeom prst="rect">
            <a:avLst/>
          </a:prstGeom>
          <a:noFill/>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pc2\Downloads\MYANMAR MISSION TRAINING 10.jpg"/>
          <p:cNvPicPr>
            <a:picLocks noGrp="1" noChangeAspect="1" noChangeArrowheads="1"/>
          </p:cNvPicPr>
          <p:nvPr>
            <p:ph idx="1"/>
          </p:nvPr>
        </p:nvPicPr>
        <p:blipFill>
          <a:blip r:embed="rId2" cstate="print"/>
          <a:srcRect/>
          <a:stretch>
            <a:fillRect/>
          </a:stretch>
        </p:blipFill>
        <p:spPr bwMode="auto">
          <a:xfrm>
            <a:off x="56091" y="76200"/>
            <a:ext cx="9011709" cy="6781800"/>
          </a:xfrm>
          <a:prstGeom prst="rect">
            <a:avLst/>
          </a:prstGeom>
          <a:no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normAutofit fontScale="90000"/>
          </a:bodyPr>
          <a:lstStyle/>
          <a:p>
            <a:r>
              <a:rPr lang="en-US" dirty="0" smtClean="0"/>
              <a:t>San Diego Burmese Refugee Outreach</a:t>
            </a:r>
            <a:endParaRPr lang="en-US" dirty="0"/>
          </a:p>
        </p:txBody>
      </p:sp>
      <p:pic>
        <p:nvPicPr>
          <p:cNvPr id="4098" name="Picture 2" descr="C:\Users\pc2\Music\Burmese Chirstmas Outreach9.jpg"/>
          <p:cNvPicPr>
            <a:picLocks noGrp="1" noChangeAspect="1" noChangeArrowheads="1"/>
          </p:cNvPicPr>
          <p:nvPr>
            <p:ph idx="1"/>
          </p:nvPr>
        </p:nvPicPr>
        <p:blipFill>
          <a:blip r:embed="rId2" cstate="print"/>
          <a:srcRect/>
          <a:stretch>
            <a:fillRect/>
          </a:stretch>
        </p:blipFill>
        <p:spPr bwMode="auto">
          <a:xfrm>
            <a:off x="152400" y="838200"/>
            <a:ext cx="8915399" cy="6019800"/>
          </a:xfrm>
          <a:prstGeom prst="rect">
            <a:avLst/>
          </a:prstGeom>
          <a:noFill/>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Back to School Outreach Event 2021\236581333_243495210848082_2084769291443523980_n.jpg"/>
          <p:cNvPicPr>
            <a:picLocks noGrp="1" noChangeAspect="1" noChangeArrowheads="1"/>
          </p:cNvPicPr>
          <p:nvPr>
            <p:ph idx="1"/>
          </p:nvPr>
        </p:nvPicPr>
        <p:blipFill>
          <a:blip r:embed="rId2" cstate="print"/>
          <a:srcRect/>
          <a:stretch>
            <a:fillRect/>
          </a:stretch>
        </p:blipFill>
        <p:spPr bwMode="auto">
          <a:xfrm>
            <a:off x="76200" y="76200"/>
            <a:ext cx="8986308" cy="6629400"/>
          </a:xfrm>
          <a:prstGeom prst="rect">
            <a:avLst/>
          </a:prstGeom>
          <a:noFill/>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Back to School Outreach Event 2021\237391365_2897484773914621_4910298622696121180_n.jpg"/>
          <p:cNvPicPr>
            <a:picLocks noGrp="1" noChangeAspect="1" noChangeArrowheads="1"/>
          </p:cNvPicPr>
          <p:nvPr>
            <p:ph idx="1"/>
          </p:nvPr>
        </p:nvPicPr>
        <p:blipFill>
          <a:blip r:embed="rId2" cstate="print"/>
          <a:srcRect/>
          <a:stretch>
            <a:fillRect/>
          </a:stretch>
        </p:blipFill>
        <p:spPr bwMode="auto">
          <a:xfrm>
            <a:off x="36842" y="0"/>
            <a:ext cx="9030958" cy="6858000"/>
          </a:xfrm>
          <a:prstGeom prst="rect">
            <a:avLst/>
          </a:prstGeom>
          <a:noFill/>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Back to School Outreach Event 2021\239341748_221931606544913_7191079799661358893_n.jpg"/>
          <p:cNvPicPr>
            <a:picLocks noGrp="1" noChangeAspect="1" noChangeArrowheads="1"/>
          </p:cNvPicPr>
          <p:nvPr>
            <p:ph idx="1"/>
          </p:nvPr>
        </p:nvPicPr>
        <p:blipFill>
          <a:blip r:embed="rId2" cstate="print"/>
          <a:srcRect/>
          <a:stretch>
            <a:fillRect/>
          </a:stretch>
        </p:blipFill>
        <p:spPr bwMode="auto">
          <a:xfrm>
            <a:off x="152400" y="76200"/>
            <a:ext cx="8960909" cy="6781800"/>
          </a:xfrm>
          <a:prstGeom prst="rect">
            <a:avLst/>
          </a:prstGeom>
          <a:noFill/>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229600" cy="838200"/>
          </a:xfrm>
        </p:spPr>
        <p:txBody>
          <a:bodyPr/>
          <a:lstStyle/>
          <a:p>
            <a:r>
              <a:rPr lang="en-US" dirty="0" smtClean="0"/>
              <a:t>My family in Myanmar</a:t>
            </a:r>
            <a:endParaRPr lang="en-US" dirty="0"/>
          </a:p>
        </p:txBody>
      </p:sp>
      <p:pic>
        <p:nvPicPr>
          <p:cNvPr id="4" name="Content Placeholder 3" descr="Burma Trip6.jpg"/>
          <p:cNvPicPr>
            <a:picLocks noGrp="1" noChangeAspect="1"/>
          </p:cNvPicPr>
          <p:nvPr>
            <p:ph idx="1"/>
          </p:nvPr>
        </p:nvPicPr>
        <p:blipFill>
          <a:blip r:embed="rId2" cstate="print"/>
          <a:stretch>
            <a:fillRect/>
          </a:stretch>
        </p:blipFill>
        <p:spPr>
          <a:xfrm>
            <a:off x="152400" y="838200"/>
            <a:ext cx="8935509" cy="5791200"/>
          </a:xfr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Grp="1" noChangeAspect="1" noChangeArrowheads="1"/>
          </p:cNvPicPr>
          <p:nvPr>
            <p:ph idx="1"/>
          </p:nvPr>
        </p:nvPicPr>
        <p:blipFill>
          <a:blip r:embed="rId2" cstate="print"/>
          <a:srcRect/>
          <a:stretch>
            <a:fillRect/>
          </a:stretch>
        </p:blipFill>
        <p:spPr bwMode="auto">
          <a:xfrm>
            <a:off x="0" y="0"/>
            <a:ext cx="9143999" cy="6858000"/>
          </a:xfrm>
          <a:prstGeom prst="rect">
            <a:avLst/>
          </a:prstGeom>
          <a:noFill/>
          <a:ln w="9525">
            <a:noFill/>
            <a:miter lim="800000"/>
            <a:headEnd/>
            <a:tailEnd/>
          </a:ln>
          <a:effec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6200" y="122237"/>
            <a:ext cx="9062508" cy="6659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081177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6200" y="457200"/>
            <a:ext cx="8991600" cy="640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41896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600200"/>
            <a:ext cx="8763000" cy="4525963"/>
          </a:xfrm>
        </p:spPr>
        <p:txBody>
          <a:bodyPr>
            <a:noAutofit/>
          </a:bodyPr>
          <a:lstStyle/>
          <a:p>
            <a:pPr marL="0" indent="0" algn="ctr">
              <a:buNone/>
            </a:pPr>
            <a:r>
              <a:rPr lang="en-US" sz="7200" dirty="0" smtClean="0">
                <a:solidFill>
                  <a:srgbClr val="002060"/>
                </a:solidFill>
              </a:rPr>
              <a:t>How you can partner with Agape Myanmar Mission?</a:t>
            </a:r>
            <a:endParaRPr lang="en-US" sz="7200" dirty="0">
              <a:solidFill>
                <a:srgbClr val="002060"/>
              </a:solidFill>
            </a:endParaRPr>
          </a:p>
        </p:txBody>
      </p:sp>
    </p:spTree>
    <p:extLst>
      <p:ext uri="{BB962C8B-B14F-4D97-AF65-F5344CB8AC3E}">
        <p14:creationId xmlns:p14="http://schemas.microsoft.com/office/powerpoint/2010/main" val="33496869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457200"/>
            <a:ext cx="8610600" cy="1143000"/>
          </a:xfrm>
        </p:spPr>
        <p:txBody>
          <a:bodyPr>
            <a:normAutofit fontScale="90000"/>
          </a:bodyPr>
          <a:lstStyle/>
          <a:p>
            <a:r>
              <a:rPr lang="en-US" sz="5400" dirty="0" smtClean="0"/>
              <a:t>Outreach/Mission </a:t>
            </a:r>
            <a:r>
              <a:rPr lang="en-US" sz="5400" dirty="0" smtClean="0"/>
              <a:t>Projects </a:t>
            </a:r>
            <a:r>
              <a:rPr lang="en-US" sz="5400" dirty="0" smtClean="0"/>
              <a:t/>
            </a:r>
            <a:br>
              <a:rPr lang="en-US" sz="5400" dirty="0" smtClean="0"/>
            </a:br>
            <a:r>
              <a:rPr lang="en-US" sz="5400" dirty="0" smtClean="0"/>
              <a:t>2022</a:t>
            </a:r>
            <a:endParaRPr lang="en-US" sz="5400" dirty="0"/>
          </a:p>
        </p:txBody>
      </p:sp>
      <p:sp>
        <p:nvSpPr>
          <p:cNvPr id="3" name="Content Placeholder 2"/>
          <p:cNvSpPr>
            <a:spLocks noGrp="1"/>
          </p:cNvSpPr>
          <p:nvPr>
            <p:ph idx="1"/>
          </p:nvPr>
        </p:nvSpPr>
        <p:spPr>
          <a:xfrm>
            <a:off x="457200" y="1905000"/>
            <a:ext cx="8229600" cy="4221163"/>
          </a:xfrm>
        </p:spPr>
        <p:txBody>
          <a:bodyPr>
            <a:normAutofit fontScale="92500"/>
          </a:bodyPr>
          <a:lstStyle/>
          <a:p>
            <a:pPr marL="0" indent="0">
              <a:buNone/>
            </a:pPr>
            <a:r>
              <a:rPr lang="en-US" sz="3900" b="1" i="1" dirty="0" smtClean="0"/>
              <a:t>1. Myanmar (Burmese) Bible Project 2022</a:t>
            </a:r>
            <a:r>
              <a:rPr lang="en-US" b="1" i="1" dirty="0" smtClean="0"/>
              <a:t/>
            </a:r>
            <a:br>
              <a:rPr lang="en-US" b="1" i="1" dirty="0" smtClean="0"/>
            </a:br>
            <a:r>
              <a:rPr lang="en-US" dirty="0" smtClean="0"/>
              <a:t>We </a:t>
            </a:r>
            <a:r>
              <a:rPr lang="en-US" dirty="0" smtClean="0"/>
              <a:t>are praying to fund 5000 copies of Myanmar (Burmese) Bible in 2022. The vision is to have a Discovery Bible Study Groups (House Church) in every village of Myanmar. Only the Gospel can transform the nations and bring us to Heaven. Right now the Myanmar people need the living God and His Word more than ever before. </a:t>
            </a:r>
          </a:p>
          <a:p>
            <a:endParaRPr lang="en-US"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914400"/>
            <a:ext cx="8305800" cy="5211763"/>
          </a:xfrm>
        </p:spPr>
        <p:txBody>
          <a:bodyPr/>
          <a:lstStyle/>
          <a:p>
            <a:pPr marL="0" indent="0">
              <a:buNone/>
            </a:pPr>
            <a:r>
              <a:rPr lang="en-US" sz="4400" b="1" i="1" dirty="0" smtClean="0"/>
              <a:t>2.Water </a:t>
            </a:r>
            <a:r>
              <a:rPr lang="en-US" sz="4400" b="1" i="1" dirty="0"/>
              <a:t>Well Drilling Project in Myanmar 2022</a:t>
            </a:r>
            <a:endParaRPr lang="en-US" sz="4400" dirty="0"/>
          </a:p>
          <a:p>
            <a:r>
              <a:rPr lang="en-US" sz="4000" dirty="0"/>
              <a:t>Praying and aiming to fund 5- Water Well Drilling Project in the most needed dry area of Myanmar (Burma) where our partners are planting churches.</a:t>
            </a:r>
          </a:p>
          <a:p>
            <a:endParaRPr lang="en-US" dirty="0"/>
          </a:p>
        </p:txBody>
      </p:sp>
    </p:spTree>
    <p:extLst>
      <p:ext uri="{BB962C8B-B14F-4D97-AF65-F5344CB8AC3E}">
        <p14:creationId xmlns:p14="http://schemas.microsoft.com/office/powerpoint/2010/main" val="24048698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609600"/>
            <a:ext cx="8610600" cy="5516563"/>
          </a:xfrm>
        </p:spPr>
        <p:txBody>
          <a:bodyPr/>
          <a:lstStyle/>
          <a:p>
            <a:pPr marL="0" indent="0">
              <a:buNone/>
            </a:pPr>
            <a:r>
              <a:rPr lang="en-US" sz="3600" b="1" i="1" dirty="0"/>
              <a:t>3. Thailand - Myanmar Border Mission Trip on July </a:t>
            </a:r>
            <a:r>
              <a:rPr lang="en-US" sz="3600" b="1" i="1" dirty="0" smtClean="0"/>
              <a:t>26-August 19</a:t>
            </a:r>
            <a:r>
              <a:rPr lang="en-US" sz="3600" b="1" i="1" dirty="0" smtClean="0"/>
              <a:t>, </a:t>
            </a:r>
            <a:r>
              <a:rPr lang="en-US" sz="3600" b="1" i="1" dirty="0"/>
              <a:t>2022.</a:t>
            </a:r>
            <a:r>
              <a:rPr lang="en-US" sz="3600" dirty="0"/>
              <a:t> </a:t>
            </a:r>
            <a:endParaRPr lang="en-US" sz="3600" dirty="0" smtClean="0"/>
          </a:p>
          <a:p>
            <a:pPr marL="0" indent="0">
              <a:buNone/>
            </a:pPr>
            <a:endParaRPr lang="en-US" sz="3600" dirty="0"/>
          </a:p>
          <a:p>
            <a:r>
              <a:rPr lang="en-US" sz="3600" dirty="0"/>
              <a:t>To provide Myanmar refugee families with all kinds of food </a:t>
            </a:r>
            <a:r>
              <a:rPr lang="en-US" sz="3600" dirty="0" smtClean="0"/>
              <a:t>supplies, </a:t>
            </a:r>
            <a:r>
              <a:rPr lang="en-US" sz="3600" dirty="0"/>
              <a:t>medical </a:t>
            </a:r>
            <a:r>
              <a:rPr lang="en-US" sz="3600" dirty="0" smtClean="0"/>
              <a:t>supplies, </a:t>
            </a:r>
            <a:r>
              <a:rPr lang="en-US" sz="3600" dirty="0"/>
              <a:t>clothing, Blanket, Rain coat and etc. We will pray, share the Gospel and start Discovery Bible Study Groups.</a:t>
            </a:r>
          </a:p>
        </p:txBody>
      </p:sp>
    </p:spTree>
    <p:extLst>
      <p:ext uri="{BB962C8B-B14F-4D97-AF65-F5344CB8AC3E}">
        <p14:creationId xmlns:p14="http://schemas.microsoft.com/office/powerpoint/2010/main" val="9788178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38200"/>
            <a:ext cx="8229600" cy="5287963"/>
          </a:xfrm>
        </p:spPr>
        <p:txBody>
          <a:bodyPr/>
          <a:lstStyle/>
          <a:p>
            <a:pPr marL="0" indent="0">
              <a:buNone/>
            </a:pPr>
            <a:r>
              <a:rPr lang="en-US" sz="3600" b="1" i="1" dirty="0"/>
              <a:t>4. Back to School </a:t>
            </a:r>
            <a:r>
              <a:rPr lang="en-US" sz="3600" b="1" i="1" dirty="0" smtClean="0"/>
              <a:t>Refugee Community Outreach </a:t>
            </a:r>
            <a:r>
              <a:rPr lang="en-US" sz="3600" b="1" i="1" dirty="0"/>
              <a:t>Project on August </a:t>
            </a:r>
            <a:r>
              <a:rPr lang="en-US" sz="3600" b="1" i="1" dirty="0" smtClean="0"/>
              <a:t>27, </a:t>
            </a:r>
            <a:r>
              <a:rPr lang="en-US" sz="3600" b="1" i="1" dirty="0"/>
              <a:t>2022.</a:t>
            </a:r>
            <a:r>
              <a:rPr lang="en-US" sz="3600" dirty="0"/>
              <a:t> </a:t>
            </a:r>
            <a:endParaRPr lang="en-US" sz="3600" dirty="0" smtClean="0"/>
          </a:p>
          <a:p>
            <a:pPr marL="0" indent="0">
              <a:buNone/>
            </a:pPr>
            <a:endParaRPr lang="en-US" sz="3600" dirty="0"/>
          </a:p>
          <a:p>
            <a:r>
              <a:rPr lang="en-US" dirty="0"/>
              <a:t> </a:t>
            </a:r>
            <a:r>
              <a:rPr lang="en-US" sz="4000" dirty="0"/>
              <a:t>We will provide Backpack and School supplies to </a:t>
            </a:r>
            <a:r>
              <a:rPr lang="en-US" sz="4000" dirty="0" smtClean="0"/>
              <a:t>400 </a:t>
            </a:r>
            <a:r>
              <a:rPr lang="en-US" sz="4000" dirty="0"/>
              <a:t>refugee children in our community. There will be jumpers, Popcorn, BBQ, Games and Gospel presentation.</a:t>
            </a:r>
          </a:p>
          <a:p>
            <a:endParaRPr lang="en-US" dirty="0"/>
          </a:p>
        </p:txBody>
      </p:sp>
    </p:spTree>
    <p:extLst>
      <p:ext uri="{BB962C8B-B14F-4D97-AF65-F5344CB8AC3E}">
        <p14:creationId xmlns:p14="http://schemas.microsoft.com/office/powerpoint/2010/main" val="41291122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38200"/>
            <a:ext cx="8382000" cy="5486400"/>
          </a:xfrm>
        </p:spPr>
        <p:txBody>
          <a:bodyPr/>
          <a:lstStyle/>
          <a:p>
            <a:pPr marL="0" indent="0">
              <a:buNone/>
            </a:pPr>
            <a:r>
              <a:rPr lang="en-US" sz="3600" b="1" i="1" dirty="0"/>
              <a:t>5. Myanmar Church Planters Training on Nov 22-25, 2022.</a:t>
            </a:r>
            <a:endParaRPr lang="en-US" sz="3600" dirty="0"/>
          </a:p>
          <a:p>
            <a:r>
              <a:rPr lang="en-US" sz="3600" dirty="0"/>
              <a:t>We will train 200 Myanmar church planters to fulfill the great commission in the country. We will provide accommodation, meal, Training Material, Book, Bible, Backpack, Notebook and return Bus ticket their mission field.</a:t>
            </a:r>
          </a:p>
          <a:p>
            <a:endParaRPr lang="en-US" dirty="0"/>
          </a:p>
        </p:txBody>
      </p:sp>
    </p:spTree>
    <p:extLst>
      <p:ext uri="{BB962C8B-B14F-4D97-AF65-F5344CB8AC3E}">
        <p14:creationId xmlns:p14="http://schemas.microsoft.com/office/powerpoint/2010/main" val="29725096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685800"/>
            <a:ext cx="8458200" cy="5638800"/>
          </a:xfrm>
        </p:spPr>
        <p:txBody>
          <a:bodyPr>
            <a:normAutofit fontScale="92500"/>
          </a:bodyPr>
          <a:lstStyle/>
          <a:p>
            <a:pPr marL="0" indent="0">
              <a:buNone/>
            </a:pPr>
            <a:r>
              <a:rPr lang="en-US" sz="3600" b="1" i="1" dirty="0"/>
              <a:t>6. Christmas </a:t>
            </a:r>
            <a:r>
              <a:rPr lang="en-US" sz="3600" b="1" i="1" dirty="0" smtClean="0"/>
              <a:t>Refugee Community Outreach </a:t>
            </a:r>
            <a:r>
              <a:rPr lang="en-US" sz="3600" b="1" i="1" dirty="0"/>
              <a:t>Project </a:t>
            </a:r>
            <a:r>
              <a:rPr lang="en-US" sz="3600" b="1" i="1" dirty="0" smtClean="0"/>
              <a:t>2022</a:t>
            </a:r>
            <a:r>
              <a:rPr lang="en-US" sz="3600" dirty="0"/>
              <a:t> </a:t>
            </a:r>
            <a:r>
              <a:rPr lang="en-US" sz="3600" dirty="0" smtClean="0"/>
              <a:t> </a:t>
            </a:r>
            <a:endParaRPr lang="en-US" sz="3600" dirty="0" smtClean="0"/>
          </a:p>
          <a:p>
            <a:r>
              <a:rPr lang="en-US" sz="3600" dirty="0" smtClean="0"/>
              <a:t>San </a:t>
            </a:r>
            <a:r>
              <a:rPr lang="en-US" sz="3600" dirty="0"/>
              <a:t>Diego </a:t>
            </a:r>
            <a:r>
              <a:rPr lang="en-US" sz="3600" dirty="0" smtClean="0"/>
              <a:t>Refugee Community </a:t>
            </a:r>
            <a:r>
              <a:rPr lang="en-US" sz="3600" dirty="0"/>
              <a:t>Christmas Outreach will be at </a:t>
            </a:r>
            <a:r>
              <a:rPr lang="en-US" sz="3600" dirty="0" err="1"/>
              <a:t>Colina</a:t>
            </a:r>
            <a:r>
              <a:rPr lang="en-US" sz="3600" dirty="0"/>
              <a:t> Park on December </a:t>
            </a:r>
            <a:r>
              <a:rPr lang="en-US" sz="3600" dirty="0" smtClean="0"/>
              <a:t>17. </a:t>
            </a:r>
            <a:r>
              <a:rPr lang="en-US" sz="3600" dirty="0"/>
              <a:t>We are going to provide daily needed food items, Hygiene Items, Bible Story, Gospel books and </a:t>
            </a:r>
            <a:r>
              <a:rPr lang="en-US" sz="3600" dirty="0" err="1"/>
              <a:t>etc</a:t>
            </a:r>
            <a:r>
              <a:rPr lang="en-US" sz="3600" dirty="0"/>
              <a:t> for 200 refugee families. </a:t>
            </a:r>
          </a:p>
          <a:p>
            <a:r>
              <a:rPr lang="en-US" sz="3600" dirty="0"/>
              <a:t>There will be Bounce houses, BBQ, Burmese Ethnic food, Popcorn, Lucky Draw, games and Gospel presentation.</a:t>
            </a:r>
          </a:p>
          <a:p>
            <a:endParaRPr lang="en-US" sz="3600" dirty="0"/>
          </a:p>
          <a:p>
            <a:endParaRPr lang="en-US" dirty="0"/>
          </a:p>
        </p:txBody>
      </p:sp>
    </p:spTree>
    <p:extLst>
      <p:ext uri="{BB962C8B-B14F-4D97-AF65-F5344CB8AC3E}">
        <p14:creationId xmlns:p14="http://schemas.microsoft.com/office/powerpoint/2010/main" val="32451492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838200"/>
          </a:xfrm>
        </p:spPr>
        <p:txBody>
          <a:bodyPr/>
          <a:lstStyle/>
          <a:p>
            <a:r>
              <a:rPr lang="en-US" dirty="0" smtClean="0"/>
              <a:t>With Dad on the </a:t>
            </a:r>
            <a:r>
              <a:rPr lang="en-US" dirty="0" smtClean="0"/>
              <a:t>Mountain 2019</a:t>
            </a:r>
            <a:endParaRPr lang="en-US" dirty="0"/>
          </a:p>
        </p:txBody>
      </p:sp>
      <p:pic>
        <p:nvPicPr>
          <p:cNvPr id="4" name="Picture 2" descr="C:\Users\pc2\Downloads\2020 Mission Training2.jpg"/>
          <p:cNvPicPr>
            <a:picLocks noGrp="1" noChangeAspect="1" noChangeArrowheads="1"/>
          </p:cNvPicPr>
          <p:nvPr>
            <p:ph idx="1"/>
          </p:nvPr>
        </p:nvPicPr>
        <p:blipFill>
          <a:blip r:embed="rId2" cstate="print"/>
          <a:srcRect/>
          <a:stretch>
            <a:fillRect/>
          </a:stretch>
        </p:blipFill>
        <p:spPr bwMode="auto">
          <a:xfrm>
            <a:off x="76201" y="838200"/>
            <a:ext cx="8991599" cy="5867400"/>
          </a:xfrm>
          <a:prstGeom prst="rect">
            <a:avLst/>
          </a:prstGeom>
          <a:noFill/>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762000"/>
            <a:ext cx="8229600" cy="1143000"/>
          </a:xfrm>
        </p:spPr>
        <p:txBody>
          <a:bodyPr>
            <a:noAutofit/>
          </a:bodyPr>
          <a:lstStyle/>
          <a:p>
            <a:r>
              <a:rPr lang="en-US" sz="4800" b="1" dirty="0" smtClean="0">
                <a:solidFill>
                  <a:srgbClr val="002060"/>
                </a:solidFill>
              </a:rPr>
              <a:t>More information and Mailing Address</a:t>
            </a:r>
            <a:endParaRPr lang="en-US" sz="4800" b="1" dirty="0">
              <a:solidFill>
                <a:srgbClr val="002060"/>
              </a:solidFill>
            </a:endParaRPr>
          </a:p>
        </p:txBody>
      </p:sp>
      <p:sp>
        <p:nvSpPr>
          <p:cNvPr id="3" name="Content Placeholder 2"/>
          <p:cNvSpPr>
            <a:spLocks noGrp="1"/>
          </p:cNvSpPr>
          <p:nvPr>
            <p:ph idx="1"/>
          </p:nvPr>
        </p:nvSpPr>
        <p:spPr>
          <a:xfrm>
            <a:off x="533400" y="2133600"/>
            <a:ext cx="8229600" cy="4525963"/>
          </a:xfrm>
        </p:spPr>
        <p:txBody>
          <a:bodyPr>
            <a:normAutofit/>
          </a:bodyPr>
          <a:lstStyle/>
          <a:p>
            <a:pPr marL="0" indent="0" algn="ctr">
              <a:buNone/>
            </a:pPr>
            <a:r>
              <a:rPr lang="en-US" sz="4400" dirty="0" smtClean="0"/>
              <a:t>Agape Myanmar Mission</a:t>
            </a:r>
          </a:p>
          <a:p>
            <a:pPr marL="0" indent="0" algn="ctr">
              <a:buNone/>
            </a:pPr>
            <a:r>
              <a:rPr lang="en-US" sz="4400" dirty="0" smtClean="0"/>
              <a:t>5222 Trojan Avenue Apt 117</a:t>
            </a:r>
          </a:p>
          <a:p>
            <a:pPr marL="0" indent="0" algn="ctr">
              <a:buNone/>
            </a:pPr>
            <a:r>
              <a:rPr lang="en-US" sz="4400" dirty="0" smtClean="0"/>
              <a:t>San Diego, CA 92115</a:t>
            </a:r>
          </a:p>
          <a:p>
            <a:pPr marL="0" indent="0" algn="ctr">
              <a:buNone/>
            </a:pPr>
            <a:r>
              <a:rPr lang="en-US" sz="4400" dirty="0" smtClean="0">
                <a:hlinkClick r:id="rId2"/>
              </a:rPr>
              <a:t>www.agapemyanmar.org</a:t>
            </a:r>
            <a:endParaRPr lang="en-US" sz="4400" dirty="0" smtClean="0"/>
          </a:p>
          <a:p>
            <a:pPr marL="0" indent="0" algn="ctr">
              <a:buNone/>
            </a:pPr>
            <a:r>
              <a:rPr lang="en-US" sz="4400" dirty="0" smtClean="0"/>
              <a:t>Phone: 619-2796376</a:t>
            </a:r>
            <a:endParaRPr lang="en-US" sz="4400" dirty="0"/>
          </a:p>
        </p:txBody>
      </p:sp>
    </p:spTree>
    <p:extLst>
      <p:ext uri="{BB962C8B-B14F-4D97-AF65-F5344CB8AC3E}">
        <p14:creationId xmlns:p14="http://schemas.microsoft.com/office/powerpoint/2010/main" val="4929771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914400"/>
          </a:xfrm>
        </p:spPr>
        <p:txBody>
          <a:bodyPr/>
          <a:lstStyle/>
          <a:p>
            <a:r>
              <a:rPr lang="en-US" dirty="0" smtClean="0"/>
              <a:t>My Family in San Diego</a:t>
            </a:r>
            <a:endParaRPr lang="en-US" dirty="0"/>
          </a:p>
        </p:txBody>
      </p:sp>
      <p:pic>
        <p:nvPicPr>
          <p:cNvPr id="4" name="Picture 2" descr="C:\Users\pc2\Desktop\Family picture.jpeg"/>
          <p:cNvPicPr>
            <a:picLocks noGrp="1" noChangeAspect="1" noChangeArrowheads="1"/>
          </p:cNvPicPr>
          <p:nvPr>
            <p:ph idx="1"/>
          </p:nvPr>
        </p:nvPicPr>
        <p:blipFill>
          <a:blip r:embed="rId2" cstate="print"/>
          <a:srcRect/>
          <a:stretch>
            <a:fillRect/>
          </a:stretch>
        </p:blipFill>
        <p:spPr bwMode="auto">
          <a:xfrm>
            <a:off x="152400" y="685800"/>
            <a:ext cx="8915400" cy="6172200"/>
          </a:xfrm>
          <a:prstGeom prst="rect">
            <a:avLst/>
          </a:prstGeom>
          <a:noFill/>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smtClean="0">
                <a:solidFill>
                  <a:srgbClr val="002060"/>
                </a:solidFill>
              </a:rPr>
              <a:t>Agape Myanmar Mission</a:t>
            </a:r>
            <a:endParaRPr lang="en-US" sz="4800" dirty="0">
              <a:solidFill>
                <a:srgbClr val="002060"/>
              </a:solidFill>
            </a:endParaRPr>
          </a:p>
        </p:txBody>
      </p:sp>
      <p:sp>
        <p:nvSpPr>
          <p:cNvPr id="3" name="Content Placeholder 2"/>
          <p:cNvSpPr>
            <a:spLocks noGrp="1"/>
          </p:cNvSpPr>
          <p:nvPr>
            <p:ph idx="1"/>
          </p:nvPr>
        </p:nvSpPr>
        <p:spPr>
          <a:xfrm>
            <a:off x="457200" y="1295400"/>
            <a:ext cx="8229600" cy="4830763"/>
          </a:xfrm>
        </p:spPr>
        <p:txBody>
          <a:bodyPr/>
          <a:lstStyle/>
          <a:p>
            <a:pPr algn="ctr">
              <a:buNone/>
            </a:pPr>
            <a:r>
              <a:rPr lang="en-US" sz="4800" dirty="0" smtClean="0">
                <a:solidFill>
                  <a:srgbClr val="FF0000"/>
                </a:solidFill>
              </a:rPr>
              <a:t>Vision  </a:t>
            </a:r>
            <a:endParaRPr lang="en-US" sz="4800" dirty="0" smtClean="0">
              <a:solidFill>
                <a:srgbClr val="FF0000"/>
              </a:solidFill>
            </a:endParaRPr>
          </a:p>
          <a:p>
            <a:pPr>
              <a:buNone/>
            </a:pPr>
            <a:r>
              <a:rPr lang="en-US" sz="4400" dirty="0" smtClean="0"/>
              <a:t>“To </a:t>
            </a:r>
            <a:r>
              <a:rPr lang="en-US" sz="4400" dirty="0" smtClean="0"/>
              <a:t>plant</a:t>
            </a:r>
            <a:r>
              <a:rPr lang="en-US" sz="4400" dirty="0" smtClean="0"/>
              <a:t> </a:t>
            </a:r>
            <a:r>
              <a:rPr lang="en-US" sz="4400" dirty="0" smtClean="0"/>
              <a:t>the church (a house church, Discovery Bible Study Groups) in every village/city of Myanmar (Burma) by 2033”</a:t>
            </a:r>
            <a:endParaRPr lang="en-US" sz="4400" dirty="0"/>
          </a:p>
        </p:txBody>
      </p:sp>
    </p:spTree>
    <p:extLst>
      <p:ext uri="{BB962C8B-B14F-4D97-AF65-F5344CB8AC3E}">
        <p14:creationId xmlns:p14="http://schemas.microsoft.com/office/powerpoint/2010/main" val="38885290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229600" cy="1143000"/>
          </a:xfrm>
        </p:spPr>
        <p:txBody>
          <a:bodyPr>
            <a:normAutofit/>
          </a:bodyPr>
          <a:lstStyle/>
          <a:p>
            <a:r>
              <a:rPr lang="en-US" sz="5400" dirty="0" smtClean="0">
                <a:solidFill>
                  <a:srgbClr val="FF0000"/>
                </a:solidFill>
              </a:rPr>
              <a:t>According to Joshua Project</a:t>
            </a:r>
            <a:endParaRPr lang="en-US" sz="5400" dirty="0">
              <a:solidFill>
                <a:srgbClr val="FF0000"/>
              </a:solidFill>
            </a:endParaRPr>
          </a:p>
        </p:txBody>
      </p:sp>
      <p:sp>
        <p:nvSpPr>
          <p:cNvPr id="3" name="Content Placeholder 2"/>
          <p:cNvSpPr>
            <a:spLocks noGrp="1"/>
          </p:cNvSpPr>
          <p:nvPr>
            <p:ph idx="1"/>
          </p:nvPr>
        </p:nvSpPr>
        <p:spPr>
          <a:xfrm>
            <a:off x="152400" y="1371600"/>
            <a:ext cx="8991600" cy="5257800"/>
          </a:xfrm>
        </p:spPr>
        <p:txBody>
          <a:bodyPr>
            <a:normAutofit/>
          </a:bodyPr>
          <a:lstStyle/>
          <a:p>
            <a:r>
              <a:rPr lang="en-US" sz="4800" dirty="0" smtClean="0"/>
              <a:t>There are 149 people groups in Myanmar (Burma).</a:t>
            </a:r>
          </a:p>
          <a:p>
            <a:r>
              <a:rPr lang="en-US" sz="4800" dirty="0" smtClean="0"/>
              <a:t>Out of 149 people groups, 53 people groups in Myanmar are still unreached.</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8610600" cy="1401762"/>
          </a:xfrm>
        </p:spPr>
        <p:txBody>
          <a:bodyPr>
            <a:normAutofit/>
          </a:bodyPr>
          <a:lstStyle/>
          <a:p>
            <a:r>
              <a:rPr lang="en-US" dirty="0" smtClean="0">
                <a:solidFill>
                  <a:srgbClr val="FF0000"/>
                </a:solidFill>
              </a:rPr>
              <a:t>According to 2014 Myanmar Census</a:t>
            </a:r>
            <a:endParaRPr lang="en-US" dirty="0">
              <a:solidFill>
                <a:srgbClr val="FF0000"/>
              </a:solidFill>
            </a:endParaRPr>
          </a:p>
        </p:txBody>
      </p:sp>
      <p:sp>
        <p:nvSpPr>
          <p:cNvPr id="3" name="Content Placeholder 2"/>
          <p:cNvSpPr>
            <a:spLocks noGrp="1"/>
          </p:cNvSpPr>
          <p:nvPr>
            <p:ph idx="1"/>
          </p:nvPr>
        </p:nvSpPr>
        <p:spPr>
          <a:xfrm>
            <a:off x="457200" y="1600200"/>
            <a:ext cx="8458200" cy="4800600"/>
          </a:xfrm>
        </p:spPr>
        <p:txBody>
          <a:bodyPr/>
          <a:lstStyle/>
          <a:p>
            <a:r>
              <a:rPr lang="en-US" sz="4800" dirty="0" smtClean="0"/>
              <a:t>More than 70 thousand villages in Myanmar</a:t>
            </a:r>
          </a:p>
          <a:p>
            <a:r>
              <a:rPr lang="en-US" sz="4800" dirty="0" smtClean="0"/>
              <a:t>More than 70% of those villages do not have a believer, church planter or a missionary.</a:t>
            </a:r>
          </a:p>
          <a:p>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Burma Trip5.jpg"/>
          <p:cNvPicPr>
            <a:picLocks noGrp="1" noChangeAspect="1"/>
          </p:cNvPicPr>
          <p:nvPr>
            <p:ph idx="1"/>
          </p:nvPr>
        </p:nvPicPr>
        <p:blipFill>
          <a:blip r:embed="rId2" cstate="print"/>
          <a:stretch>
            <a:fillRect/>
          </a:stretch>
        </p:blipFill>
        <p:spPr>
          <a:xfrm>
            <a:off x="152401" y="228600"/>
            <a:ext cx="8960908" cy="6629400"/>
          </a:xfr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Burma Trip17.jpg"/>
          <p:cNvPicPr>
            <a:picLocks noGrp="1" noChangeAspect="1"/>
          </p:cNvPicPr>
          <p:nvPr>
            <p:ph idx="1"/>
          </p:nvPr>
        </p:nvPicPr>
        <p:blipFill>
          <a:blip r:embed="rId2" cstate="print"/>
          <a:stretch>
            <a:fillRect/>
          </a:stretch>
        </p:blipFill>
        <p:spPr>
          <a:xfrm>
            <a:off x="152400" y="304800"/>
            <a:ext cx="8935508" cy="6400800"/>
          </a:xfr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315</TotalTime>
  <Words>329</Words>
  <Application>Microsoft Office PowerPoint</Application>
  <PresentationFormat>On-screen Show (4:3)</PresentationFormat>
  <Paragraphs>38</Paragraphs>
  <Slides>30</Slides>
  <Notes>0</Notes>
  <HiddenSlides>0</HiddenSlides>
  <MMClips>0</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Office Theme</vt:lpstr>
      <vt:lpstr>Myanmar (Burma)  </vt:lpstr>
      <vt:lpstr>My family in Myanmar</vt:lpstr>
      <vt:lpstr>With Dad on the Mountain 2019</vt:lpstr>
      <vt:lpstr>My Family in San Diego</vt:lpstr>
      <vt:lpstr>Agape Myanmar Mission</vt:lpstr>
      <vt:lpstr>According to Joshua Project</vt:lpstr>
      <vt:lpstr>According to 2014 Myanmar Census</vt:lpstr>
      <vt:lpstr>PowerPoint Presentation</vt:lpstr>
      <vt:lpstr>PowerPoint Presentation</vt:lpstr>
      <vt:lpstr>Training Myanmar Church Planters</vt:lpstr>
      <vt:lpstr>PowerPoint Presentation</vt:lpstr>
      <vt:lpstr>PowerPoint Presentation</vt:lpstr>
      <vt:lpstr>PowerPoint Presentation</vt:lpstr>
      <vt:lpstr>Providing Bible and Gospel Materials</vt:lpstr>
      <vt:lpstr>PowerPoint Presentation</vt:lpstr>
      <vt:lpstr>San Diego Burmese Refugee Outreach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Outreach/Mission Projects  2022</vt:lpstr>
      <vt:lpstr>PowerPoint Presentation</vt:lpstr>
      <vt:lpstr>PowerPoint Presentation</vt:lpstr>
      <vt:lpstr>PowerPoint Presentation</vt:lpstr>
      <vt:lpstr>PowerPoint Presentation</vt:lpstr>
      <vt:lpstr>PowerPoint Presentation</vt:lpstr>
      <vt:lpstr>More information and Mailing Address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Myanmar (Burma) Trip  June 17-July 13, 2019</dc:title>
  <dc:creator>pc2</dc:creator>
  <cp:lastModifiedBy>AgapeMyanmarMission</cp:lastModifiedBy>
  <cp:revision>39</cp:revision>
  <dcterms:created xsi:type="dcterms:W3CDTF">2019-08-05T22:14:13Z</dcterms:created>
  <dcterms:modified xsi:type="dcterms:W3CDTF">2022-05-30T18:45:30Z</dcterms:modified>
</cp:coreProperties>
</file>